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Override PartName="/ppt/handoutMasters/handoutMaster1.xml" ContentType="application/vnd.openxmlformats-officedocument.presentationml.handoutMaster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31" d="100"/>
          <a:sy n="131" d="100"/>
        </p:scale>
        <p:origin x="-171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DD087-C4AB-D641-9848-70BEF412C30E}" type="datetimeFigureOut">
              <a:rPr lang="en-US" smtClean="0"/>
              <a:t>4/5/11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B307E1-8163-C449-BF46-13550C5B9FF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619F5F-914F-A340-A374-B661AE188523}" type="datetimeFigureOut">
              <a:rPr lang="en-US" smtClean="0"/>
              <a:t>4/5/11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D6EE7-5AA6-0C48-9A90-65F1CF89D40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lobe.jpg"/>
          <p:cNvPicPr>
            <a:picLocks noChangeAspect="1"/>
          </p:cNvPicPr>
          <p:nvPr userDrawn="1"/>
        </p:nvPicPr>
        <p:blipFill>
          <a:blip r:embed="rId13">
            <a:alphaModFix amt="65000"/>
          </a:blip>
          <a:stretch>
            <a:fillRect/>
          </a:stretch>
        </p:blipFill>
        <p:spPr>
          <a:xfrm>
            <a:off x="8127302" y="1828800"/>
            <a:ext cx="1016698" cy="4116387"/>
          </a:xfrm>
          <a:prstGeom prst="rect">
            <a:avLst/>
          </a:prstGeom>
        </p:spPr>
      </p:pic>
      <p:pic>
        <p:nvPicPr>
          <p:cNvPr id="7" name="Picture 6" descr="bar.jpg"/>
          <p:cNvPicPr>
            <a:picLocks noChangeAspect="1"/>
          </p:cNvPicPr>
          <p:nvPr userDrawn="1"/>
        </p:nvPicPr>
        <p:blipFill>
          <a:blip r:embed="rId14"/>
          <a:srcRect t="3459"/>
          <a:stretch>
            <a:fillRect/>
          </a:stretch>
        </p:blipFill>
        <p:spPr>
          <a:xfrm>
            <a:off x="0" y="0"/>
            <a:ext cx="9144001" cy="16002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eneva"/>
                <a:cs typeface="Geneva"/>
              </a:defRPr>
            </a:lvl1pPr>
          </a:lstStyle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eneva"/>
                <a:cs typeface="Geneva"/>
              </a:defRPr>
            </a:lvl1pPr>
          </a:lstStyle>
          <a:p>
            <a:r>
              <a:rPr lang="en-US" smtClean="0"/>
              <a:t>Education for a Digital World 2.0: Innovations in Education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eneva"/>
                <a:cs typeface="Geneva"/>
              </a:defRPr>
            </a:lvl1pPr>
          </a:lstStyle>
          <a:p>
            <a:fld id="{67A00D72-5B5F-164E-8387-E736AA5F97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Geneva"/>
          <a:ea typeface="+mj-ea"/>
          <a:cs typeface="Genev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Geneva"/>
          <a:ea typeface="+mn-ea"/>
          <a:cs typeface="Genev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Geneva"/>
          <a:ea typeface="+mn-ea"/>
          <a:cs typeface="Genev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Geneva"/>
          <a:ea typeface="+mn-ea"/>
          <a:cs typeface="Genev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Geneva"/>
          <a:ea typeface="+mn-ea"/>
          <a:cs typeface="Genev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Geneva"/>
          <a:ea typeface="+mn-ea"/>
          <a:cs typeface="Genev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April 2011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00D72-5B5F-164E-8387-E736AA5F971D}" type="slidenum">
              <a:rPr lang="en-US" smtClean="0"/>
              <a:t>1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Education for a Digital World 2.0: Innovations in Education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14</Words>
  <Application>Microsoft Macintosh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San Francisco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Kevin Kelly</dc:creator>
  <cp:lastModifiedBy>Kevin Kelly</cp:lastModifiedBy>
  <cp:revision>2</cp:revision>
  <dcterms:created xsi:type="dcterms:W3CDTF">2011-04-05T15:51:44Z</dcterms:created>
  <dcterms:modified xsi:type="dcterms:W3CDTF">2011-04-05T19:50:55Z</dcterms:modified>
</cp:coreProperties>
</file>